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9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4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6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0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3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5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2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5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2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BB052-54CB-4EC6-B6E0-4D2FF8205C3F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C9918-BD16-485D-B20C-55FEEC55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0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Final_answer</a:t>
            </a:r>
            <a:r>
              <a:rPr lang="en-US" dirty="0"/>
              <a:t> = </a:t>
            </a:r>
            <a:r>
              <a:rPr lang="en-US" dirty="0" err="1"/>
              <a:t>bigmatrix</a:t>
            </a:r>
            <a:r>
              <a:rPr lang="en-US" dirty="0"/>
              <a:t>(</a:t>
            </a:r>
            <a:r>
              <a:rPr lang="en-US" dirty="0" err="1"/>
              <a:t>row_indices,column_indices</a:t>
            </a:r>
            <a:r>
              <a:rPr lang="en-US" dirty="0"/>
              <a:t>)+… </a:t>
            </a:r>
            <a:r>
              <a:rPr lang="en-US" dirty="0" err="1"/>
              <a:t>another_vector</a:t>
            </a:r>
            <a:r>
              <a:rPr lang="en-US" dirty="0"/>
              <a:t>*</a:t>
            </a:r>
            <a:r>
              <a:rPr lang="en-US" dirty="0" err="1"/>
              <a:t>somethingelse</a:t>
            </a:r>
            <a:r>
              <a:rPr lang="en-US" dirty="0"/>
              <a:t>;</a:t>
            </a:r>
          </a:p>
          <a:p>
            <a:r>
              <a:rPr lang="en-US" dirty="0"/>
              <a:t>Or to define along text string:</a:t>
            </a:r>
          </a:p>
          <a:p>
            <a:r>
              <a:rPr lang="en-US" dirty="0"/>
              <a:t>Mission = ['</a:t>
            </a:r>
            <a:r>
              <a:rPr lang="en-US" dirty="0" err="1"/>
              <a:t>dsto</a:t>
            </a:r>
            <a:r>
              <a:rPr lang="en-US" dirty="0"/>
              <a:t> '' s objective is to give advice that ' …</a:t>
            </a:r>
          </a:p>
          <a:p>
            <a:r>
              <a:rPr lang="en-US" dirty="0"/>
              <a:t>'is professional , impartial and informed on the ' …</a:t>
            </a:r>
          </a:p>
          <a:p>
            <a:r>
              <a:rPr lang="en-US" dirty="0"/>
              <a:t>'application of science and technology that is best ' …</a:t>
            </a:r>
          </a:p>
          <a:p>
            <a:r>
              <a:rPr lang="en-US" dirty="0"/>
              <a:t>'suited to Australia ' 's </a:t>
            </a:r>
            <a:r>
              <a:rPr lang="en-US" dirty="0" err="1"/>
              <a:t>defence</a:t>
            </a:r>
            <a:r>
              <a:rPr lang="en-US" dirty="0"/>
              <a:t> and security needs.'];</a:t>
            </a:r>
          </a:p>
        </p:txBody>
      </p:sp>
    </p:spTree>
    <p:extLst>
      <p:ext uri="{BB962C8B-B14F-4D97-AF65-F5344CB8AC3E}">
        <p14:creationId xmlns:p14="http://schemas.microsoft.com/office/powerpoint/2010/main" val="288396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3. Matrices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3-1 Typing Matrices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* begin with a square bracket [</a:t>
            </a:r>
          </a:p>
          <a:p>
            <a:r>
              <a:rPr lang="en-US" dirty="0"/>
              <a:t>* separate elements in a row with commas or spaces</a:t>
            </a:r>
          </a:p>
          <a:p>
            <a:r>
              <a:rPr lang="en-US" dirty="0"/>
              <a:t>* use a semicolon ; to separate rows</a:t>
            </a:r>
          </a:p>
          <a:p>
            <a:r>
              <a:rPr lang="en-US" dirty="0"/>
              <a:t>* end the matrix with another square bracket ].</a:t>
            </a:r>
          </a:p>
          <a:p>
            <a:r>
              <a:rPr lang="en-US" dirty="0"/>
              <a:t> </a:t>
            </a:r>
          </a:p>
          <a:p>
            <a:r>
              <a:rPr lang="ar-SA" b="1" dirty="0"/>
              <a:t>3</a:t>
            </a:r>
            <a:r>
              <a:rPr lang="en-US" b="1" dirty="0"/>
              <a:t>-2 Concatenating Matrices</a:t>
            </a:r>
            <a:endParaRPr lang="en-US" dirty="0"/>
          </a:p>
          <a:p>
            <a:r>
              <a:rPr lang="en-US" dirty="0"/>
              <a:t>Matrices can be made up of </a:t>
            </a:r>
            <a:r>
              <a:rPr lang="en-US" dirty="0" err="1"/>
              <a:t>submatrices</a:t>
            </a:r>
            <a:r>
              <a:rPr lang="en-US" dirty="0"/>
              <a:t> : try this:</a:t>
            </a:r>
          </a:p>
          <a:p>
            <a:r>
              <a:rPr lang="en-US" dirty="0"/>
              <a:t>a= [1 2 3; 4 5 6 ;7 8 9]</a:t>
            </a:r>
          </a:p>
          <a:p>
            <a:r>
              <a:rPr lang="en-US" dirty="0"/>
              <a:t>b=[a 10*a; 1 0  0  0 1 0]</a:t>
            </a:r>
          </a:p>
          <a:p>
            <a:r>
              <a:rPr lang="en-US" dirty="0"/>
              <a:t>The </a:t>
            </a:r>
            <a:r>
              <a:rPr lang="en-US" b="1" dirty="0" err="1"/>
              <a:t>repmat</a:t>
            </a:r>
            <a:r>
              <a:rPr lang="en-US" b="1" dirty="0"/>
              <a:t> function </a:t>
            </a:r>
            <a:r>
              <a:rPr lang="en-US" dirty="0"/>
              <a:t>can be used to replicate a matrix:</a:t>
            </a:r>
          </a:p>
          <a:p>
            <a:r>
              <a:rPr lang="en-US" dirty="0"/>
              <a:t>a= [ 1 2 ; 3 4]</a:t>
            </a:r>
          </a:p>
          <a:p>
            <a:r>
              <a:rPr lang="en-US" dirty="0" err="1"/>
              <a:t>Repmat</a:t>
            </a:r>
            <a:r>
              <a:rPr lang="en-US" dirty="0"/>
              <a:t>(a,2,3) try this ???</a:t>
            </a:r>
            <a:r>
              <a:rPr lang="ar-IQ" dirty="0"/>
              <a:t>تكرر المصفوفة بصفين وثلاث اعمدة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06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-218152"/>
            <a:ext cx="4572000" cy="72943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3-</a:t>
            </a:r>
            <a:r>
              <a:rPr lang="ar-SA" b="1" dirty="0"/>
              <a:t>3</a:t>
            </a:r>
            <a:r>
              <a:rPr lang="en-US" b="1" dirty="0"/>
              <a:t> Useful Matrix Generators </a:t>
            </a:r>
            <a:endParaRPr lang="en-US" dirty="0"/>
          </a:p>
          <a:p>
            <a:r>
              <a:rPr lang="en-US" dirty="0" err="1"/>
              <a:t>Matlab</a:t>
            </a:r>
            <a:r>
              <a:rPr lang="en-US" dirty="0"/>
              <a:t> provides easy ways to generate certain simple matrices these are , </a:t>
            </a:r>
            <a:r>
              <a:rPr lang="en-US" b="1" dirty="0"/>
              <a:t>zeros , ones , rand , eye </a:t>
            </a:r>
            <a:r>
              <a:rPr lang="en-US" dirty="0"/>
              <a:t>to tell </a:t>
            </a:r>
            <a:r>
              <a:rPr lang="en-US" dirty="0" err="1"/>
              <a:t>Matlab</a:t>
            </a:r>
            <a:r>
              <a:rPr lang="en-US" dirty="0"/>
              <a:t> how big these matrices should be you give the functions the number of rows and columns . for example </a:t>
            </a:r>
          </a:p>
          <a:p>
            <a:r>
              <a:rPr lang="en-US" dirty="0"/>
              <a:t>&gt;&gt; a=zeros(2,3) </a:t>
            </a:r>
          </a:p>
          <a:p>
            <a:r>
              <a:rPr lang="en-US" b="1" dirty="0"/>
              <a:t>3-4 Subscripting </a:t>
            </a:r>
            <a:endParaRPr lang="en-US" dirty="0"/>
          </a:p>
          <a:p>
            <a:r>
              <a:rPr lang="en-US" dirty="0"/>
              <a:t>Individual elements in a matrix are denoted by a row index and a column index . to pick out the third element of the vector u type </a:t>
            </a:r>
          </a:p>
          <a:p>
            <a:r>
              <a:rPr lang="en-US" dirty="0"/>
              <a:t>&gt;&gt; u(3) </a:t>
            </a:r>
          </a:p>
          <a:p>
            <a:r>
              <a:rPr lang="en-US" dirty="0"/>
              <a:t>&gt;&gt; u([1 2 3]) </a:t>
            </a:r>
          </a:p>
          <a:p>
            <a:r>
              <a:rPr lang="en-US" dirty="0"/>
              <a:t>Remembering what the colon operator does , you can abbreviate this to </a:t>
            </a:r>
          </a:p>
          <a:p>
            <a:r>
              <a:rPr lang="en-US" dirty="0"/>
              <a:t>&gt;&gt;u(1:3) </a:t>
            </a:r>
          </a:p>
          <a:p>
            <a:r>
              <a:rPr lang="en-US" dirty="0"/>
              <a:t>&gt;&gt;i=1:3 </a:t>
            </a:r>
          </a:p>
          <a:p>
            <a:r>
              <a:rPr lang="en-US" dirty="0"/>
              <a:t>&gt;&gt;u(i)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&gt;&gt; a= [ 1 2 3; 4 5 6; 7 8 9] </a:t>
            </a:r>
          </a:p>
          <a:p>
            <a:r>
              <a:rPr lang="en-US" dirty="0"/>
              <a:t>&gt;&gt;a(3,2) </a:t>
            </a:r>
          </a:p>
          <a:p>
            <a:r>
              <a:rPr lang="en-US" dirty="0"/>
              <a:t>?? </a:t>
            </a:r>
          </a:p>
          <a:p>
            <a:r>
              <a:rPr lang="en-US" dirty="0"/>
              <a:t>&gt;&gt;a(2:3,3) </a:t>
            </a:r>
            <a:r>
              <a:rPr lang="ar-IQ" dirty="0"/>
              <a:t>من العمود 3  </a:t>
            </a:r>
            <a:r>
              <a:rPr lang="ar-IQ" dirty="0" err="1"/>
              <a:t>ياتي</a:t>
            </a:r>
            <a:r>
              <a:rPr lang="ar-IQ" dirty="0"/>
              <a:t> بقيم الصف الثاني والثالث</a:t>
            </a:r>
            <a:endParaRPr lang="en-US" dirty="0"/>
          </a:p>
          <a:p>
            <a:r>
              <a:rPr lang="en-US" dirty="0"/>
              <a:t>&gt;&gt;a(2,:) </a:t>
            </a:r>
          </a:p>
          <a:p>
            <a:r>
              <a:rPr lang="en-US" dirty="0"/>
              <a:t>&gt;&gt;a(:,3) </a:t>
            </a:r>
          </a:p>
          <a:p>
            <a:r>
              <a:rPr lang="en-US" dirty="0"/>
              <a:t>&gt;&gt;a(:)</a:t>
            </a:r>
          </a:p>
        </p:txBody>
      </p:sp>
    </p:spTree>
    <p:extLst>
      <p:ext uri="{BB962C8B-B14F-4D97-AF65-F5344CB8AC3E}">
        <p14:creationId xmlns:p14="http://schemas.microsoft.com/office/powerpoint/2010/main" val="163900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3-5 End as a subscript </a:t>
            </a:r>
            <a:endParaRPr lang="en-US" dirty="0"/>
          </a:p>
          <a:p>
            <a:r>
              <a:rPr lang="en-US" dirty="0"/>
              <a:t>To access the last element of a matrix along a given dimension , use end as a subscript .This allows you to go to the final element without knowing in advance how big the matrix is .for example: </a:t>
            </a:r>
          </a:p>
          <a:p>
            <a:r>
              <a:rPr lang="en-US" dirty="0"/>
              <a:t>&gt;&gt;q=4:10 </a:t>
            </a:r>
          </a:p>
          <a:p>
            <a:r>
              <a:rPr lang="en-US" dirty="0"/>
              <a:t>&gt;&gt;q(end)     10 </a:t>
            </a:r>
          </a:p>
          <a:p>
            <a:r>
              <a:rPr lang="en-US" dirty="0"/>
              <a:t>&gt;&gt;q(end-4:end)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3-6 Deleting Rows or Columns </a:t>
            </a:r>
            <a:endParaRPr lang="en-US" dirty="0"/>
          </a:p>
          <a:p>
            <a:r>
              <a:rPr lang="en-US" dirty="0"/>
              <a:t>To get rid of row or column set it equal to the empty matrix [ ]. </a:t>
            </a:r>
          </a:p>
          <a:p>
            <a:r>
              <a:rPr lang="en-US" dirty="0"/>
              <a:t>&gt;&gt; a=[ 1 2 3; 4 5 6 ; 6 7 8] </a:t>
            </a:r>
          </a:p>
          <a:p>
            <a:r>
              <a:rPr lang="en-US" dirty="0"/>
              <a:t>&gt;&gt; a(:,2)=[ ]</a:t>
            </a:r>
          </a:p>
          <a:p>
            <a:r>
              <a:rPr lang="en-US" dirty="0"/>
              <a:t>    1     2     3</a:t>
            </a:r>
          </a:p>
          <a:p>
            <a:r>
              <a:rPr lang="en-US" dirty="0"/>
              <a:t>     4     5     6</a:t>
            </a:r>
          </a:p>
          <a:p>
            <a:r>
              <a:rPr lang="en-US" dirty="0"/>
              <a:t>     6     7     8</a:t>
            </a:r>
          </a:p>
          <a:p>
            <a:r>
              <a:rPr lang="en-US" dirty="0"/>
              <a:t>a =</a:t>
            </a:r>
          </a:p>
          <a:p>
            <a:r>
              <a:rPr lang="en-US" dirty="0"/>
              <a:t>     1     3</a:t>
            </a:r>
          </a:p>
          <a:p>
            <a:r>
              <a:rPr lang="en-US" dirty="0"/>
              <a:t>     4     6</a:t>
            </a:r>
          </a:p>
          <a:p>
            <a:r>
              <a:rPr lang="en-US" dirty="0"/>
              <a:t>     6     8 </a:t>
            </a:r>
          </a:p>
        </p:txBody>
      </p:sp>
    </p:spTree>
    <p:extLst>
      <p:ext uri="{BB962C8B-B14F-4D97-AF65-F5344CB8AC3E}">
        <p14:creationId xmlns:p14="http://schemas.microsoft.com/office/powerpoint/2010/main" val="3135642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3-7  Matrix Arithmetic </a:t>
            </a:r>
            <a:endParaRPr lang="en-US" dirty="0"/>
          </a:p>
          <a:p>
            <a:r>
              <a:rPr lang="en-US" dirty="0"/>
              <a:t>Matrices can be added and subtracted (they must be the same size).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&gt;&gt; a=[ 1 2 3; 4 5 6 ; 6 7 8] </a:t>
            </a:r>
          </a:p>
          <a:p>
            <a:r>
              <a:rPr lang="en-US" dirty="0"/>
              <a:t>a =</a:t>
            </a:r>
          </a:p>
          <a:p>
            <a:r>
              <a:rPr lang="en-US" dirty="0"/>
              <a:t>     1     2     3</a:t>
            </a:r>
          </a:p>
          <a:p>
            <a:r>
              <a:rPr lang="en-US" dirty="0"/>
              <a:t>     4     5     6</a:t>
            </a:r>
          </a:p>
          <a:p>
            <a:r>
              <a:rPr lang="en-US" dirty="0"/>
              <a:t>     6     7     8 </a:t>
            </a:r>
          </a:p>
          <a:p>
            <a:r>
              <a:rPr lang="en-US" dirty="0"/>
              <a:t>&gt;&gt; b= 10*a </a:t>
            </a:r>
          </a:p>
          <a:p>
            <a:r>
              <a:rPr lang="en-US" dirty="0"/>
              <a:t>b =</a:t>
            </a:r>
          </a:p>
          <a:p>
            <a:r>
              <a:rPr lang="en-US" dirty="0"/>
              <a:t>    10    20    30</a:t>
            </a:r>
          </a:p>
          <a:p>
            <a:r>
              <a:rPr lang="en-US" dirty="0"/>
              <a:t>    40    50    60</a:t>
            </a:r>
          </a:p>
          <a:p>
            <a:r>
              <a:rPr lang="en-US"/>
              <a:t>    60    70    80</a:t>
            </a:r>
          </a:p>
        </p:txBody>
      </p:sp>
    </p:spTree>
    <p:extLst>
      <p:ext uri="{BB962C8B-B14F-4D97-AF65-F5344CB8AC3E}">
        <p14:creationId xmlns:p14="http://schemas.microsoft.com/office/powerpoint/2010/main" val="41535019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240</Words>
  <Application>Microsoft Office PowerPoint</Application>
  <PresentationFormat>عرض على الشاشة (3:4)‏</PresentationFormat>
  <Paragraphs>72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2019-12-12T22:32:48Z</dcterms:created>
  <dcterms:modified xsi:type="dcterms:W3CDTF">2019-12-12T22:38:19Z</dcterms:modified>
</cp:coreProperties>
</file>